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Культурно-пізнавальний</a:t>
            </a:r>
            <a:r>
              <a:rPr lang="ru-RU" dirty="0" smtClean="0"/>
              <a:t> туризм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4221088"/>
            <a:ext cx="6400800" cy="91365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60000"/>
              </a:lnSpc>
              <a:defRPr/>
            </a:pPr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 «Туризм»</a:t>
            </a:r>
          </a:p>
          <a:p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Здатність</a:t>
            </a:r>
            <a:r>
              <a:rPr lang="ru-RU" dirty="0" smtClean="0"/>
              <a:t> до </a:t>
            </a:r>
            <a:r>
              <a:rPr lang="ru-RU" dirty="0" err="1" smtClean="0"/>
              <a:t>пошуку</a:t>
            </a:r>
            <a:r>
              <a:rPr lang="ru-RU" dirty="0" smtClean="0"/>
              <a:t>, </a:t>
            </a:r>
            <a:r>
              <a:rPr lang="ru-RU" dirty="0" err="1" smtClean="0"/>
              <a:t>оброблення</a:t>
            </a:r>
            <a:r>
              <a:rPr lang="ru-RU" dirty="0" smtClean="0"/>
              <a:t> та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;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спілкуватися</a:t>
            </a:r>
            <a:r>
              <a:rPr lang="ru-RU" dirty="0" smtClean="0"/>
              <a:t> державною </a:t>
            </a:r>
            <a:r>
              <a:rPr lang="ru-RU" dirty="0" err="1" smtClean="0"/>
              <a:t>мовою</a:t>
            </a:r>
            <a:r>
              <a:rPr lang="ru-RU" dirty="0" smtClean="0"/>
              <a:t> як </a:t>
            </a:r>
            <a:r>
              <a:rPr lang="ru-RU" dirty="0" err="1" smtClean="0"/>
              <a:t>усно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письмово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тенденцій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регіональних</a:t>
            </a:r>
            <a:r>
              <a:rPr lang="ru-RU" dirty="0" smtClean="0"/>
              <a:t> </a:t>
            </a:r>
            <a:r>
              <a:rPr lang="ru-RU" dirty="0" err="1" smtClean="0"/>
              <a:t>пріоритетів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туризму в </a:t>
            </a:r>
            <a:r>
              <a:rPr lang="ru-RU" dirty="0" err="1" smtClean="0"/>
              <a:t>цілому</a:t>
            </a:r>
            <a:r>
              <a:rPr lang="ru-RU" dirty="0" smtClean="0"/>
              <a:t> та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форм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у </a:t>
            </a:r>
            <a:r>
              <a:rPr lang="ru-RU" dirty="0" err="1" smtClean="0"/>
              <a:t>міжнародному</a:t>
            </a:r>
            <a:r>
              <a:rPr lang="ru-RU" dirty="0" smtClean="0"/>
              <a:t> </a:t>
            </a:r>
            <a:r>
              <a:rPr lang="ru-RU" dirty="0" err="1" smtClean="0"/>
              <a:t>середовищі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позитивного </a:t>
            </a:r>
            <a:r>
              <a:rPr lang="ru-RU" dirty="0" err="1" smtClean="0"/>
              <a:t>ставлення</a:t>
            </a:r>
            <a:r>
              <a:rPr lang="ru-RU" dirty="0" smtClean="0"/>
              <a:t> до </a:t>
            </a:r>
            <a:r>
              <a:rPr lang="ru-RU" dirty="0" err="1" smtClean="0"/>
              <a:t>несхожості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культур, </a:t>
            </a:r>
            <a:r>
              <a:rPr lang="ru-RU" dirty="0" err="1" smtClean="0"/>
              <a:t>поваги</a:t>
            </a:r>
            <a:r>
              <a:rPr lang="ru-RU" dirty="0" smtClean="0"/>
              <a:t> до </a:t>
            </a:r>
            <a:r>
              <a:rPr lang="ru-RU" dirty="0" err="1" smtClean="0"/>
              <a:t>різноманітності</a:t>
            </a:r>
            <a:r>
              <a:rPr lang="ru-RU" dirty="0" smtClean="0"/>
              <a:t> та </a:t>
            </a:r>
            <a:r>
              <a:rPr lang="ru-RU" dirty="0" err="1" smtClean="0"/>
              <a:t>мультикультурності</a:t>
            </a:r>
            <a:r>
              <a:rPr lang="ru-RU" dirty="0" smtClean="0"/>
              <a:t>,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місцевих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професійних</a:t>
            </a:r>
            <a:r>
              <a:rPr lang="ru-RU" dirty="0" smtClean="0"/>
              <a:t> </a:t>
            </a:r>
            <a:r>
              <a:rPr lang="ru-RU" dirty="0" err="1" smtClean="0"/>
              <a:t>традицій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, </a:t>
            </a:r>
            <a:r>
              <a:rPr lang="ru-RU" dirty="0" err="1" smtClean="0"/>
              <a:t>розпізнавання</a:t>
            </a:r>
            <a:r>
              <a:rPr lang="ru-RU" dirty="0" smtClean="0"/>
              <a:t> </a:t>
            </a:r>
            <a:r>
              <a:rPr lang="ru-RU" dirty="0" err="1" smtClean="0"/>
              <a:t>міжкультурних</a:t>
            </a:r>
            <a:r>
              <a:rPr lang="ru-RU" dirty="0" smtClean="0"/>
              <a:t> проблем у </a:t>
            </a:r>
            <a:r>
              <a:rPr lang="ru-RU" dirty="0" err="1" smtClean="0"/>
              <a:t>професійній</a:t>
            </a:r>
            <a:r>
              <a:rPr lang="ru-RU" dirty="0" smtClean="0"/>
              <a:t> </a:t>
            </a:r>
            <a:r>
              <a:rPr lang="ru-RU" dirty="0" err="1" smtClean="0"/>
              <a:t>практиці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Компетенції: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5-31-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60648"/>
            <a:ext cx="9144000" cy="659735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5-31-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476673"/>
            <a:ext cx="9184505" cy="638132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5-31-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5-31-0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9956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5-31-0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74152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5-31-0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03187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 культуру : Закон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14.12.2010 р. № 2778-VI [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ресурс]. – Режим доступу : https://zakon.rada.gov.ua /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laws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show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/2778-17 (дата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звернення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28.12.2019). –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екрану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державно-приватне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партнерство : Закон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1.07.2010 р. № 2404-V [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ресурс]. – Режим доступу : https://zakon.rada.gov.ua/laws/show/2404-17 (дата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звернення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28.12.2019). –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екрану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охорону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археологічної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спадщини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: Закон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18.03.2004 р. № 1626-IV [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ресурс]. – Режим доступу : https://zakon.rada.gov.ua/laws/show/1626-15 (дата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звернення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28.12.2019). –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екрану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туризм : Закон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18.11.2003 р. № 1282-IV [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ресурс]. – Режим доступу : http://zakon.rada.gov.ua (дата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звернення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28.12.2019). –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екрану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охорону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культурної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спадщини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: Закон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8.06.2000 р. № 1805-III [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ресурс]. – Режим доступу : https://zakon.rada.gov.ua/laws/show/1805-14 (дата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звернення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28.12.2019). –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екрану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музеї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музейну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справу : Закон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29.06.1995 р. року № 249/95-ВР [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ресурс]. – Режим доступу : https://zakon.rada.gov.ua/laws/show/249/95-%D0%B2%D1%80 (дата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звернення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24.12.2019). –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екрану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Додаткові джерела інформація :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303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Культурно-пізнавальний туризм </vt:lpstr>
      <vt:lpstr>Компетенції:</vt:lpstr>
      <vt:lpstr>Слайд 3</vt:lpstr>
      <vt:lpstr>Слайд 4</vt:lpstr>
      <vt:lpstr>Слайд 5</vt:lpstr>
      <vt:lpstr>Слайд 6</vt:lpstr>
      <vt:lpstr>Слайд 7</vt:lpstr>
      <vt:lpstr>Слайд 8</vt:lpstr>
      <vt:lpstr>Додаткові джерела інформація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Культурно-пізнавальний туризм </dc:title>
  <dc:creator>Юдін Ілля Дмитрович</dc:creator>
  <cp:lastModifiedBy>iyudin</cp:lastModifiedBy>
  <cp:revision>1</cp:revision>
  <dcterms:created xsi:type="dcterms:W3CDTF">2021-02-02T13:57:32Z</dcterms:created>
  <dcterms:modified xsi:type="dcterms:W3CDTF">2021-02-02T14:05:48Z</dcterms:modified>
</cp:coreProperties>
</file>