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Культурно-пізнавальний</a:t>
            </a:r>
            <a:r>
              <a:rPr lang="ru-RU" dirty="0" smtClean="0"/>
              <a:t> туризм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400800" cy="9136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оброблення</a:t>
            </a:r>
            <a:r>
              <a:rPr lang="ru-RU" dirty="0" smtClean="0"/>
              <a:t> та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спілкуватися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 як </a:t>
            </a:r>
            <a:r>
              <a:rPr lang="ru-RU" dirty="0" err="1" smtClean="0"/>
              <a:t>усно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письмово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пріоритетів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туризму в </a:t>
            </a:r>
            <a:r>
              <a:rPr lang="ru-RU" dirty="0" err="1" smtClean="0"/>
              <a:t>цілому</a:t>
            </a:r>
            <a:r>
              <a:rPr lang="ru-RU" dirty="0" smtClean="0"/>
              <a:t> та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у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позитивного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несхожості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культур, </a:t>
            </a:r>
            <a:r>
              <a:rPr lang="ru-RU" dirty="0" err="1" smtClean="0"/>
              <a:t>поваги</a:t>
            </a:r>
            <a:r>
              <a:rPr lang="ru-RU" dirty="0" smtClean="0"/>
              <a:t> до </a:t>
            </a:r>
            <a:r>
              <a:rPr lang="ru-RU" dirty="0" err="1" smtClean="0"/>
              <a:t>різноманітності</a:t>
            </a:r>
            <a:r>
              <a:rPr lang="ru-RU" dirty="0" smtClean="0"/>
              <a:t> та </a:t>
            </a:r>
            <a:r>
              <a:rPr lang="ru-RU" dirty="0" err="1" smtClean="0"/>
              <a:t>мультикультурності</a:t>
            </a:r>
            <a:r>
              <a:rPr lang="ru-RU" dirty="0" smtClean="0"/>
              <a:t>,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розпізнавання</a:t>
            </a:r>
            <a:r>
              <a:rPr lang="ru-RU" dirty="0" smtClean="0"/>
              <a:t> </a:t>
            </a:r>
            <a:r>
              <a:rPr lang="ru-RU" dirty="0" err="1" smtClean="0"/>
              <a:t>міжкультурних</a:t>
            </a:r>
            <a:r>
              <a:rPr lang="ru-RU" dirty="0" smtClean="0"/>
              <a:t> проблем у </a:t>
            </a:r>
            <a:r>
              <a:rPr lang="ru-RU" dirty="0" err="1" smtClean="0"/>
              <a:t>професійній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59735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76673"/>
            <a:ext cx="9184505" cy="63813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995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415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5-31-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031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 культуру : 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14.12.2010 р. № 2778-VI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 : https://zakon.rada.gov.ua 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laws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/2778-17 (дата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28.12.2019).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екрану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державно-приватне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партнерство : 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1.07.2010 р. № 2404-V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 : https://zakon.rada.gov.ua/laws/show/2404-17 (дата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28.12.2019).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екрану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археологічної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спадщини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: 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18.03.2004 р. № 1626-IV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 : https://zakon.rada.gov.ua/laws/show/1626-15 (дата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28.12.2019).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екрану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туризм : 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18.11.2003 р. № 1282-IV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 : http://zakon.rada.gov.ua (дата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28.12.2019).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екрану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охорону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культурної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спадщини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: 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8.06.2000 р. № 1805-III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 : https://zakon.rada.gov.ua/laws/show/1805-14 (дата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28.12.2019).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екрану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музеї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музейну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справу : 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29.06.1995 р. року № 249/95-ВР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 : https://zakon.rada.gov.ua/laws/show/249/95-%D0%B2%D1%80 (дата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24.12.2019).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екрану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інформація 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303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Культурно-пізнавальний туризм 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інформація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Культурно-пізнавальний туризм </dc:title>
  <dc:creator>Юдін Ілля Дмитрович</dc:creator>
  <cp:lastModifiedBy>iyudin</cp:lastModifiedBy>
  <cp:revision>1</cp:revision>
  <dcterms:created xsi:type="dcterms:W3CDTF">2021-02-02T13:57:32Z</dcterms:created>
  <dcterms:modified xsi:type="dcterms:W3CDTF">2021-02-02T14:05:48Z</dcterms:modified>
</cp:coreProperties>
</file>